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5" r:id="rId5"/>
    <p:sldId id="266" r:id="rId6"/>
    <p:sldId id="267" r:id="rId7"/>
    <p:sldId id="268" r:id="rId8"/>
    <p:sldId id="269" r:id="rId9"/>
    <p:sldId id="273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sz="7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sz="72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2019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66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与我何干？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我是否有被人冒犯的时候？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我是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否愿意选择饶恕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我是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否看见神在整个过程中让我扮演的角色以成就祂的计划？</a:t>
            </a:r>
            <a:endParaRPr lang="en-US" sz="4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79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时过境迁？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后现代主义助长了个人主义的思想</a:t>
            </a:r>
            <a:endParaRPr lang="en-US" altLang="zh-CN" sz="36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个人主</a:t>
            </a:r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义让我们记恨而不是饶恕，让我们无法从心里饶恕，因为顾念的是自己不是神</a:t>
            </a:r>
            <a:endParaRPr lang="en-US" altLang="zh-CN" sz="36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世俗主</a:t>
            </a:r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义把人际关系简化为金钱、利益关系，人们可以为了金钱反目，也可以为了金钱暂时合好</a:t>
            </a:r>
            <a:endParaRPr lang="en-US" sz="36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59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举一反三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将相和</a:t>
            </a:r>
            <a:endParaRPr lang="en-US" altLang="zh-CN" sz="36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单</a:t>
            </a:r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刀赴会</a:t>
            </a:r>
            <a:endParaRPr lang="en-US" altLang="zh-CN" sz="36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郝海</a:t>
            </a:r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东和范志毅</a:t>
            </a:r>
            <a:endParaRPr lang="en-US" sz="36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61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创</a:t>
            </a: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45:1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瑟在左右站着的人面前情不自禁，吩咐一声说，人都要离开我出去。约瑟和弟兄相认的时候并没有一人站在他面前。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他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就放声大哭，埃及人和法老家中的人都听见了。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瑟对他弟兄们说，我是约瑟。我的父亲还在吗？他弟兄不能回答，因为在他面前都惊惶。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瑟又对他弟兄们说，请你们近前来。他们就近前来。他说，我是你们的兄弟约瑟，就是你们所卖到埃及的。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现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在，不要因为把我卖到这里自忧自恨。这是神差我在你们以先来，为要保全生命。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现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在这地的饥荒已经二年了，还有五年不能耕种，不能收成。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神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差我在你们以先来，为要给你们存留余种在世上，又要大施拯救，保全你们的生命。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 </a:t>
            </a:r>
            <a:r>
              <a:rPr lang="zh-CN" altLang="en-US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这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样看来，差我到这里来的不是你们，乃是神。他又使我如法老的父，作他全家的主，并埃及全地的宰相</a:t>
            </a:r>
            <a:r>
              <a:rPr lang="zh-CN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315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背景介绍：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约瑟被冤枉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为以色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列人存留余种</a:t>
            </a:r>
            <a:endParaRPr lang="en-US" sz="4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79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饶恕何解：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拿走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松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开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恩典</a:t>
            </a:r>
            <a:endParaRPr lang="en-US" sz="4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53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有何不同：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儒家：己所不欲勿施于人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曼德拉：饶恕别人解放自己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约瑟：看见自己在神的计划中的角色</a:t>
            </a:r>
            <a:endParaRPr lang="en-US" sz="4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82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有何真相：约瑟是敬畏神的人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创</a:t>
            </a:r>
            <a:r>
              <a:rPr lang="en-US" altLang="zh-CN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39:9 </a:t>
            </a:r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</a:t>
            </a: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这家里没有比我大的。并且他没有留下一样不交给我，只留下了你，因为你是他的妻子。我怎能作这大恶，得罪神呢</a:t>
            </a:r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？</a:t>
            </a:r>
            <a:endParaRPr lang="en-US" altLang="zh-CN" sz="36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创</a:t>
            </a:r>
            <a:r>
              <a:rPr lang="en-US" altLang="zh-CN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41:16 </a:t>
            </a:r>
            <a:r>
              <a:rPr lang="zh-CN" altLang="en-US" sz="36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</a:t>
            </a: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瑟回答法老说，这不在乎我，神必将平安的话回答法老。</a:t>
            </a:r>
            <a:endParaRPr lang="en-US" sz="36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42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神意若何？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希望我们敬</a:t>
            </a:r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畏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神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处理人际关系时把神放在第一位</a:t>
            </a:r>
            <a:endParaRPr lang="en-US" altLang="zh-CN" sz="40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成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为一个饶恕人的人</a:t>
            </a:r>
            <a:endParaRPr lang="en-US" sz="4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95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主恩可靠？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主耶稣基督被挂在十字架上仍然饶恕订祂的人（路</a:t>
            </a:r>
            <a:r>
              <a:rPr lang="en-US" altLang="zh-CN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23:34 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当</a:t>
            </a:r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下耶稣说，父阿，赦免他们。因为他们所作的，他们不晓得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  <a:r>
              <a:rPr lang="en-US" altLang="zh-CN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)</a:t>
            </a: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依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靠属灵肌体接纳和饶恕冒犯自己的人</a:t>
            </a:r>
            <a:endParaRPr lang="en-US" sz="4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84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约瑟的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饶恕</a:t>
            </a:r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主恩可靠？</a:t>
            </a:r>
            <a:endParaRPr lang="en-US" altLang="zh-CN" sz="4800" b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主耶稣基督被挂在十字架上仍然饶恕订祂的人（路</a:t>
            </a:r>
            <a:r>
              <a:rPr lang="en-US" altLang="zh-CN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23:34 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当</a:t>
            </a:r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下耶稣说，父阿，赦免他们。因为他们所作的，他们不晓得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  <a:r>
              <a:rPr lang="en-US" altLang="zh-CN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)</a:t>
            </a:r>
          </a:p>
          <a:p>
            <a:r>
              <a:rPr lang="zh-CN" altLang="en-US" sz="4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依</a:t>
            </a:r>
            <a:r>
              <a:rPr lang="zh-CN" altLang="en-US" sz="4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靠属灵肌体接纳和饶恕冒犯自己的人</a:t>
            </a:r>
            <a:endParaRPr lang="en-US" sz="4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026" name="Picture 2" descr="C:\Users\josephfu061224\Downloads\5727808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2844800"/>
            <a:ext cx="8534400" cy="1137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8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909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约瑟的饶恕</vt:lpstr>
      <vt:lpstr>约瑟的饶恕</vt:lpstr>
      <vt:lpstr>约瑟的饶恕</vt:lpstr>
      <vt:lpstr>约瑟的饶恕</vt:lpstr>
      <vt:lpstr>约瑟的饶恕</vt:lpstr>
      <vt:lpstr>约瑟的饶恕</vt:lpstr>
      <vt:lpstr>约瑟的饶恕</vt:lpstr>
      <vt:lpstr>约瑟的饶恕</vt:lpstr>
      <vt:lpstr>约瑟的饶恕</vt:lpstr>
      <vt:lpstr>约瑟的饶恕</vt:lpstr>
      <vt:lpstr>约瑟的饶恕</vt:lpstr>
      <vt:lpstr>约瑟的饶恕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怜悯人的主</dc:title>
  <dc:creator>josephfu061224</dc:creator>
  <cp:lastModifiedBy>josephfu061224</cp:lastModifiedBy>
  <cp:revision>13</cp:revision>
  <dcterms:created xsi:type="dcterms:W3CDTF">2006-08-16T00:00:00Z</dcterms:created>
  <dcterms:modified xsi:type="dcterms:W3CDTF">2019-01-06T07:13:40Z</dcterms:modified>
</cp:coreProperties>
</file>